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9" r:id="rId1"/>
  </p:sldMasterIdLst>
  <p:notesMasterIdLst>
    <p:notesMasterId r:id="rId40"/>
  </p:notesMasterIdLst>
  <p:sldIdLst>
    <p:sldId id="256" r:id="rId2"/>
    <p:sldId id="261" r:id="rId3"/>
    <p:sldId id="283" r:id="rId4"/>
    <p:sldId id="284" r:id="rId5"/>
    <p:sldId id="285" r:id="rId6"/>
    <p:sldId id="286" r:id="rId7"/>
    <p:sldId id="287" r:id="rId8"/>
    <p:sldId id="257" r:id="rId9"/>
    <p:sldId id="258" r:id="rId10"/>
    <p:sldId id="260" r:id="rId11"/>
    <p:sldId id="290" r:id="rId12"/>
    <p:sldId id="297" r:id="rId13"/>
    <p:sldId id="291" r:id="rId14"/>
    <p:sldId id="292" r:id="rId15"/>
    <p:sldId id="279" r:id="rId16"/>
    <p:sldId id="293" r:id="rId17"/>
    <p:sldId id="294" r:id="rId18"/>
    <p:sldId id="295" r:id="rId19"/>
    <p:sldId id="263" r:id="rId20"/>
    <p:sldId id="280" r:id="rId21"/>
    <p:sldId id="281" r:id="rId22"/>
    <p:sldId id="278" r:id="rId23"/>
    <p:sldId id="268" r:id="rId24"/>
    <p:sldId id="270" r:id="rId25"/>
    <p:sldId id="277" r:id="rId26"/>
    <p:sldId id="265" r:id="rId27"/>
    <p:sldId id="266" r:id="rId28"/>
    <p:sldId id="288" r:id="rId29"/>
    <p:sldId id="289" r:id="rId30"/>
    <p:sldId id="264" r:id="rId31"/>
    <p:sldId id="271" r:id="rId32"/>
    <p:sldId id="272" r:id="rId33"/>
    <p:sldId id="276" r:id="rId34"/>
    <p:sldId id="274" r:id="rId35"/>
    <p:sldId id="275" r:id="rId36"/>
    <p:sldId id="259" r:id="rId37"/>
    <p:sldId id="296" r:id="rId38"/>
    <p:sldId id="262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595"/>
  </p:normalViewPr>
  <p:slideViewPr>
    <p:cSldViewPr snapToGrid="0" snapToObjects="1">
      <p:cViewPr>
        <p:scale>
          <a:sx n="118" d="100"/>
          <a:sy n="118" d="100"/>
        </p:scale>
        <p:origin x="112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79AA2-3677-F44D-BBCB-FF7EF001C9E2}" type="datetimeFigureOut">
              <a:rPr lang="en-US" smtClean="0"/>
              <a:t>5/16/16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63C0B-7AF2-AD4B-A6BB-6FDB983AD0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8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63C0B-7AF2-AD4B-A6BB-6FDB983AD0D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9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66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21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7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66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00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22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88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14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06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92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805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9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32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22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0120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76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5/16/16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54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90" r:id="rId1"/>
    <p:sldLayoutId id="2147484391" r:id="rId2"/>
    <p:sldLayoutId id="2147484392" r:id="rId3"/>
    <p:sldLayoutId id="2147484393" r:id="rId4"/>
    <p:sldLayoutId id="2147484394" r:id="rId5"/>
    <p:sldLayoutId id="2147484395" r:id="rId6"/>
    <p:sldLayoutId id="2147484396" r:id="rId7"/>
    <p:sldLayoutId id="2147484397" r:id="rId8"/>
    <p:sldLayoutId id="2147484398" r:id="rId9"/>
    <p:sldLayoutId id="2147484399" r:id="rId10"/>
    <p:sldLayoutId id="2147484400" r:id="rId11"/>
    <p:sldLayoutId id="2147484401" r:id="rId12"/>
    <p:sldLayoutId id="2147484402" r:id="rId13"/>
    <p:sldLayoutId id="2147484403" r:id="rId14"/>
    <p:sldLayoutId id="2147484404" r:id="rId15"/>
    <p:sldLayoutId id="2147484405" r:id="rId16"/>
    <p:sldLayoutId id="21474844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1954" y="1541416"/>
            <a:ext cx="3688171" cy="2573383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</a:rPr>
              <a:t>Youth for Safety and Justice</a:t>
            </a:r>
            <a:endParaRPr lang="en-US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Community based program</a:t>
            </a:r>
            <a:b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May 2016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1857" y="42018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69065"/>
            <a:ext cx="10131425" cy="1456267"/>
          </a:xfrm>
        </p:spPr>
        <p:txBody>
          <a:bodyPr/>
          <a:lstStyle/>
          <a:p>
            <a:r>
              <a:rPr lang="en-US" dirty="0" smtClean="0"/>
              <a:t>January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222" y="1359043"/>
            <a:ext cx="10195004" cy="4544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>
                <a:effectLst/>
              </a:rPr>
              <a:t>The launch of the project happened on January 21</a:t>
            </a:r>
            <a:r>
              <a:rPr lang="en-US" sz="2200" b="1" baseline="30000" dirty="0">
                <a:effectLst/>
              </a:rPr>
              <a:t>st</a:t>
            </a:r>
            <a:r>
              <a:rPr lang="en-US" sz="2200" b="1" dirty="0">
                <a:effectLst/>
              </a:rPr>
              <a:t>, 2016 at WLSS in Watson Lake, Yukon. </a:t>
            </a:r>
            <a:endParaRPr lang="en-US" sz="2200" b="1" dirty="0" smtClean="0">
              <a:effectLst/>
            </a:endParaRPr>
          </a:p>
          <a:p>
            <a:pPr lvl="1"/>
            <a:r>
              <a:rPr lang="en-US" sz="2200" dirty="0" smtClean="0">
                <a:effectLst/>
              </a:rPr>
              <a:t>The </a:t>
            </a:r>
            <a:r>
              <a:rPr lang="en-US" sz="2200" dirty="0">
                <a:effectLst/>
              </a:rPr>
              <a:t>main </a:t>
            </a:r>
            <a:r>
              <a:rPr lang="en-US" sz="2200" dirty="0" smtClean="0">
                <a:effectLst/>
              </a:rPr>
              <a:t>focus of </a:t>
            </a:r>
            <a:r>
              <a:rPr lang="en-US" sz="2200" dirty="0">
                <a:effectLst/>
              </a:rPr>
              <a:t>the first workshop was to build </a:t>
            </a:r>
            <a:r>
              <a:rPr lang="en-US" sz="2200" dirty="0" smtClean="0">
                <a:effectLst/>
              </a:rPr>
              <a:t>relationship</a:t>
            </a:r>
            <a:r>
              <a:rPr lang="en-US" sz="2200" dirty="0"/>
              <a:t> </a:t>
            </a:r>
            <a:endParaRPr lang="en-US" sz="2200" dirty="0" smtClean="0">
              <a:effectLst/>
            </a:endParaRPr>
          </a:p>
          <a:p>
            <a:pPr lvl="1"/>
            <a:r>
              <a:rPr lang="en-US" sz="2200" dirty="0" smtClean="0">
                <a:effectLst/>
              </a:rPr>
              <a:t>to </a:t>
            </a:r>
            <a:r>
              <a:rPr lang="en-US" sz="2200" dirty="0">
                <a:effectLst/>
              </a:rPr>
              <a:t>explore topics of safety and </a:t>
            </a:r>
            <a:r>
              <a:rPr lang="en-US" sz="2200" dirty="0" smtClean="0">
                <a:effectLst/>
              </a:rPr>
              <a:t>dignity</a:t>
            </a:r>
          </a:p>
          <a:p>
            <a:pPr lvl="1"/>
            <a:r>
              <a:rPr lang="en-US" sz="2200" dirty="0" smtClean="0">
                <a:effectLst/>
              </a:rPr>
              <a:t>start </a:t>
            </a:r>
            <a:r>
              <a:rPr lang="en-US" sz="2200" dirty="0">
                <a:effectLst/>
              </a:rPr>
              <a:t>planting seeds about prevalent social justice issues to inform </a:t>
            </a:r>
            <a:r>
              <a:rPr lang="en-US" sz="2200" dirty="0" smtClean="0">
                <a:effectLst/>
              </a:rPr>
              <a:t>thei</a:t>
            </a:r>
            <a:r>
              <a:rPr lang="en-US" sz="2200" dirty="0" smtClean="0"/>
              <a:t>r campaigns</a:t>
            </a:r>
            <a:endParaRPr lang="en-US" sz="2200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5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0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131425" cy="1456267"/>
          </a:xfrm>
        </p:spPr>
        <p:txBody>
          <a:bodyPr/>
          <a:lstStyle/>
          <a:p>
            <a:r>
              <a:rPr lang="en-US" dirty="0" smtClean="0"/>
              <a:t>February Workshop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933061"/>
            <a:ext cx="10131425" cy="364913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5600" b="1" dirty="0"/>
              <a:t>The February workshop was focused on building a foundation of awareness with the youth around sexualized violence and other social justice issues.</a:t>
            </a:r>
          </a:p>
          <a:p>
            <a:pPr lvl="1"/>
            <a:r>
              <a:rPr lang="en-US" sz="5600" dirty="0"/>
              <a:t> This was achieved with a mixed-methodology: using captivating and educational awareness videos, a quiz to get a sense of what the students already knew and give them an idea of statistics surrounding gendered violence, </a:t>
            </a:r>
          </a:p>
          <a:p>
            <a:pPr lvl="1"/>
            <a:r>
              <a:rPr lang="en-US" sz="5600" dirty="0" smtClean="0"/>
              <a:t>Large </a:t>
            </a:r>
            <a:r>
              <a:rPr lang="en-US" sz="5600" dirty="0"/>
              <a:t>and small groups discussions, workshop delivered by Dr. Allan Wade on resistance and language around sexualized violence and violence towards children.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0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Youth for safety project in Watson lake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221" y="2065867"/>
            <a:ext cx="9924005" cy="4053841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200" dirty="0" smtClean="0"/>
              <a:t>Watson </a:t>
            </a:r>
            <a:r>
              <a:rPr lang="en-US" sz="2200" dirty="0"/>
              <a:t>Lake Secondary School in partnership with community agencies have embarked on a three-year Youth-led learning project called “Youth for Safety” (YFS). </a:t>
            </a:r>
            <a:endParaRPr lang="en-US" sz="2200" dirty="0" smtClean="0"/>
          </a:p>
          <a:p>
            <a:pPr>
              <a:buFont typeface="Arial" charset="0"/>
              <a:buChar char="•"/>
            </a:pPr>
            <a:r>
              <a:rPr lang="en-US" sz="2200" dirty="0" smtClean="0"/>
              <a:t>YFS </a:t>
            </a:r>
            <a:r>
              <a:rPr lang="en-US" sz="2200" dirty="0"/>
              <a:t>is based on learning topics of safety, dignity, justice, and violence against girls and women; it explores how men keep women safe and how women stay safe</a:t>
            </a:r>
            <a:r>
              <a:rPr lang="en-US" sz="22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en-US" sz="2200" dirty="0">
                <a:effectLst/>
              </a:rPr>
              <a:t>There will be a total of five two-day workshops from January to May 2016. </a:t>
            </a:r>
            <a:endParaRPr lang="en-US" sz="2200" dirty="0" smtClean="0">
              <a:effectLst/>
            </a:endParaRPr>
          </a:p>
          <a:p>
            <a:pPr>
              <a:buFont typeface="Arial" charset="0"/>
              <a:buChar char="•"/>
            </a:pPr>
            <a:r>
              <a:rPr lang="en-US" sz="2200" dirty="0" smtClean="0">
                <a:effectLst/>
              </a:rPr>
              <a:t>All </a:t>
            </a:r>
            <a:r>
              <a:rPr lang="en-US" sz="2200" dirty="0">
                <a:effectLst/>
              </a:rPr>
              <a:t>workshops will be in the class room and will explore about topics in an interactive way and using youth-led projects to address different aspects of safety in Watson Lake. Youth will propose and work on annual projects of their choice to increase safety in their community. </a:t>
            </a:r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1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8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1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0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15496"/>
            <a:ext cx="10131425" cy="432404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5600" b="1" dirty="0"/>
              <a:t>T</a:t>
            </a:r>
            <a:r>
              <a:rPr lang="en-US" sz="5600" b="1" dirty="0" smtClean="0"/>
              <a:t>he </a:t>
            </a:r>
            <a:r>
              <a:rPr lang="en-US" sz="5600" b="1" dirty="0"/>
              <a:t>March workshop was focused on building on that foundation of awareness around sexualized violence and other social justice issues, with a focus on positive and negative social </a:t>
            </a:r>
            <a:r>
              <a:rPr lang="en-US" sz="5600" b="1" dirty="0" smtClean="0"/>
              <a:t>Responses</a:t>
            </a:r>
            <a:endParaRPr lang="en-US" sz="5600" b="1" dirty="0"/>
          </a:p>
          <a:p>
            <a:pPr lvl="1"/>
            <a:r>
              <a:rPr lang="en-US" sz="5600" dirty="0"/>
              <a:t> </a:t>
            </a:r>
            <a:r>
              <a:rPr lang="en-US" sz="5600" dirty="0" smtClean="0"/>
              <a:t>Discussion </a:t>
            </a:r>
            <a:r>
              <a:rPr lang="en-US" sz="5600" dirty="0"/>
              <a:t>on gender and sexuality (as requested on a youth survey). </a:t>
            </a:r>
          </a:p>
          <a:p>
            <a:pPr lvl="1"/>
            <a:r>
              <a:rPr lang="en-US" sz="5600" dirty="0"/>
              <a:t>A goal of talking about social responses is that youth will feel more prepared on how to talk to victims of violence in a supportive and healing way. </a:t>
            </a:r>
          </a:p>
          <a:p>
            <a:pPr lvl="1"/>
            <a:r>
              <a:rPr lang="en-US" sz="5600" dirty="0"/>
              <a:t>Another main focus was narrowing down campaign ideas and beginning to develop those campaigns. In addition, facilitators introduced how to put together a press and media release to spread the message of the campaigns, a practical skill that the youth can use in the future.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3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4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6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1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" y="701040"/>
            <a:ext cx="10131425" cy="145626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Youth For Safety Campaigns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2233507"/>
            <a:ext cx="10131425" cy="3649133"/>
          </a:xfrm>
        </p:spPr>
        <p:txBody>
          <a:bodyPr>
            <a:no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Petition to change the mutualizing language used in within the Canadian Justice System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Button making to bring awareness to sexualized violence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”Stop Rape” sign for signpost forest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Graffiti with messages around consent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Community awareness night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Thank </a:t>
            </a:r>
            <a:r>
              <a:rPr lang="en-US" b="1" dirty="0"/>
              <a:t>you to the elders, community agencies, members,  youth , facilitators, guest speakers and teachers for what you have offered to  the Youth for Safety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2800" dirty="0"/>
              <a:t>We look forward to the continuation of this three year project!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598715"/>
            <a:ext cx="10131427" cy="478380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/>
            </a:r>
            <a:br>
              <a:rPr lang="en-US" sz="3600" b="1" dirty="0" smtClean="0">
                <a:latin typeface="+mn-lt"/>
              </a:rPr>
            </a:br>
            <a:endParaRPr lang="en-US" sz="3600" b="1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32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8000" b="-10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6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Youth for safety project in Watson lake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41863"/>
            <a:ext cx="10131425" cy="3949337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200" dirty="0"/>
              <a:t>Youth for Safety and Justice is a youth empowerment project designed to foster community safety and justice for young women and girls</a:t>
            </a:r>
            <a:r>
              <a:rPr lang="en-US" sz="22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D</a:t>
            </a:r>
            <a:r>
              <a:rPr lang="en-US" sz="2200" dirty="0" smtClean="0"/>
              <a:t>esigned </a:t>
            </a:r>
            <a:r>
              <a:rPr lang="en-US" sz="2200" dirty="0"/>
              <a:t>to provide youth with the knowledge and skills needed to assume a leadership role in promoting safety and </a:t>
            </a:r>
            <a:r>
              <a:rPr lang="en-US" sz="2200" dirty="0" smtClean="0"/>
              <a:t>justice </a:t>
            </a:r>
            <a:r>
              <a:rPr lang="en-US" sz="2200" dirty="0"/>
              <a:t>for young women and </a:t>
            </a:r>
            <a:r>
              <a:rPr lang="en-US" sz="2200" dirty="0" smtClean="0"/>
              <a:t>girls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C</a:t>
            </a:r>
            <a:r>
              <a:rPr lang="en-US" sz="2200" dirty="0" smtClean="0"/>
              <a:t>ommunity </a:t>
            </a:r>
            <a:r>
              <a:rPr lang="en-US" sz="2200" dirty="0"/>
              <a:t>youth will participate in learning and applying knowledge and skills in community safety and justice for young women and girls, youth advocacy, peer support and community social </a:t>
            </a:r>
            <a:r>
              <a:rPr lang="en-US" sz="2200" dirty="0" smtClean="0"/>
              <a:t>action</a:t>
            </a:r>
          </a:p>
          <a:p>
            <a:pPr>
              <a:buFont typeface="Arial" charset="0"/>
              <a:buChar char="•"/>
            </a:pPr>
            <a:r>
              <a:rPr lang="en-US" sz="2200" dirty="0"/>
              <a:t>P</a:t>
            </a:r>
            <a:r>
              <a:rPr lang="en-US" sz="2200" dirty="0" smtClean="0"/>
              <a:t>roject utilizes </a:t>
            </a:r>
            <a:r>
              <a:rPr lang="en-US" sz="2200" dirty="0"/>
              <a:t>principles of Response-based Practice</a:t>
            </a:r>
          </a:p>
        </p:txBody>
      </p:sp>
    </p:spTree>
    <p:extLst>
      <p:ext uri="{BB962C8B-B14F-4D97-AF65-F5344CB8AC3E}">
        <p14:creationId xmlns:p14="http://schemas.microsoft.com/office/powerpoint/2010/main" val="7888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686800" y="1048871"/>
            <a:ext cx="1869141" cy="186914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465729" y="4410635"/>
            <a:ext cx="1290918" cy="1331259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536576" y="726141"/>
            <a:ext cx="1385048" cy="1358153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916706" y="2810436"/>
            <a:ext cx="1882587" cy="178486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69188" y="1714962"/>
            <a:ext cx="130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January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1102660"/>
            <a:ext cx="12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February</a:t>
            </a:r>
            <a:endParaRPr lang="en-US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40287" y="3518203"/>
            <a:ext cx="1035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March</a:t>
            </a:r>
            <a:endParaRPr lang="en-US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21223" y="4881282"/>
            <a:ext cx="80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April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0555942" y="5250614"/>
            <a:ext cx="1398494" cy="140568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44200" y="5741894"/>
            <a:ext cx="1021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May</a:t>
            </a:r>
            <a:endParaRPr lang="en-US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73552" y="322729"/>
            <a:ext cx="137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Relationship building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686800" y="484094"/>
            <a:ext cx="934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Dignity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744200" y="1714962"/>
            <a:ext cx="1447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Brainstorming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76564" y="1273298"/>
            <a:ext cx="1210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Implement survey</a:t>
            </a:r>
            <a:endParaRPr lang="en-US" sz="1400" dirty="0"/>
          </a:p>
        </p:txBody>
      </p:sp>
      <p:cxnSp>
        <p:nvCxnSpPr>
          <p:cNvPr id="22" name="Straight Connector 21"/>
          <p:cNvCxnSpPr>
            <a:stCxn id="4" idx="7"/>
          </p:cNvCxnSpPr>
          <p:nvPr/>
        </p:nvCxnSpPr>
        <p:spPr>
          <a:xfrm flipV="1">
            <a:off x="10282212" y="845950"/>
            <a:ext cx="273729" cy="476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4" idx="6"/>
            <a:endCxn id="19" idx="1"/>
          </p:cNvCxnSpPr>
          <p:nvPr/>
        </p:nvCxnSpPr>
        <p:spPr>
          <a:xfrm flipV="1">
            <a:off x="10555941" y="1868851"/>
            <a:ext cx="188259" cy="114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2"/>
          </p:cNvCxnSpPr>
          <p:nvPr/>
        </p:nvCxnSpPr>
        <p:spPr>
          <a:xfrm>
            <a:off x="9154085" y="791871"/>
            <a:ext cx="178174" cy="3107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0" idx="2"/>
          </p:cNvCxnSpPr>
          <p:nvPr/>
        </p:nvCxnSpPr>
        <p:spPr>
          <a:xfrm>
            <a:off x="8081682" y="1796518"/>
            <a:ext cx="712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93576" y="215153"/>
            <a:ext cx="14657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Awareness of gendered violence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2393576" y="2084294"/>
            <a:ext cx="1264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Awareness of </a:t>
            </a:r>
            <a:r>
              <a:rPr lang="en-US" sz="1400" dirty="0" smtClean="0"/>
              <a:t>sexualized violence</a:t>
            </a:r>
            <a:endParaRPr lang="en-US" sz="1400" dirty="0"/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921624" y="215153"/>
            <a:ext cx="1250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Privilege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136776" y="1048871"/>
            <a:ext cx="1317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Dr. Allan Wade workshop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65729" y="1322600"/>
            <a:ext cx="1438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of language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H="1" flipV="1">
            <a:off x="3536576" y="726141"/>
            <a:ext cx="121024" cy="221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598893" y="522930"/>
            <a:ext cx="403413" cy="32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6" idx="2"/>
          </p:cNvCxnSpPr>
          <p:nvPr/>
        </p:nvCxnSpPr>
        <p:spPr>
          <a:xfrm flipH="1">
            <a:off x="2586623" y="1405218"/>
            <a:ext cx="949953" cy="129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6" idx="3"/>
          </p:cNvCxnSpPr>
          <p:nvPr/>
        </p:nvCxnSpPr>
        <p:spPr>
          <a:xfrm flipH="1">
            <a:off x="3359035" y="1885397"/>
            <a:ext cx="380377" cy="261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6" idx="6"/>
            <a:endCxn id="35" idx="1"/>
          </p:cNvCxnSpPr>
          <p:nvPr/>
        </p:nvCxnSpPr>
        <p:spPr>
          <a:xfrm>
            <a:off x="4921624" y="1405218"/>
            <a:ext cx="215152" cy="105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471147" y="2854489"/>
            <a:ext cx="1122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campaign plans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8135469" y="3160981"/>
            <a:ext cx="144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Gender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4228185" y="4061766"/>
            <a:ext cx="1453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addictions</a:t>
            </a:r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5392271" y="3213847"/>
            <a:ext cx="618564" cy="163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52" idx="0"/>
          </p:cNvCxnSpPr>
          <p:nvPr/>
        </p:nvCxnSpPr>
        <p:spPr>
          <a:xfrm flipH="1">
            <a:off x="4954829" y="3887534"/>
            <a:ext cx="961878" cy="174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51" idx="1"/>
          </p:cNvCxnSpPr>
          <p:nvPr/>
        </p:nvCxnSpPr>
        <p:spPr>
          <a:xfrm flipV="1">
            <a:off x="7686906" y="3314870"/>
            <a:ext cx="448563" cy="234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349429" y="4758171"/>
            <a:ext cx="826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sexuality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6710082" y="2259106"/>
            <a:ext cx="990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oppression</a:t>
            </a:r>
            <a:endParaRPr lang="en-US" sz="1400" dirty="0"/>
          </a:p>
        </p:txBody>
      </p:sp>
      <p:cxnSp>
        <p:nvCxnSpPr>
          <p:cNvPr id="67" name="Straight Connector 66"/>
          <p:cNvCxnSpPr>
            <a:stCxn id="64" idx="2"/>
          </p:cNvCxnSpPr>
          <p:nvPr/>
        </p:nvCxnSpPr>
        <p:spPr>
          <a:xfrm flipH="1">
            <a:off x="7100047" y="2566883"/>
            <a:ext cx="105171" cy="351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7" idx="5"/>
            <a:endCxn id="63" idx="0"/>
          </p:cNvCxnSpPr>
          <p:nvPr/>
        </p:nvCxnSpPr>
        <p:spPr>
          <a:xfrm>
            <a:off x="7523595" y="4333914"/>
            <a:ext cx="239024" cy="424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79896" y="3793802"/>
            <a:ext cx="1223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Campaign work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2756646" y="5607424"/>
            <a:ext cx="147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Work plans developed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379896" y="5983941"/>
            <a:ext cx="1341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</a:t>
            </a:r>
            <a:r>
              <a:rPr lang="en-US" sz="1400" dirty="0" smtClean="0"/>
              <a:t>ddiction</a:t>
            </a:r>
            <a:endParaRPr lang="en-US" sz="1400" dirty="0"/>
          </a:p>
        </p:txBody>
      </p:sp>
      <p:cxnSp>
        <p:nvCxnSpPr>
          <p:cNvPr id="75" name="Straight Connector 74"/>
          <p:cNvCxnSpPr>
            <a:endCxn id="5" idx="1"/>
          </p:cNvCxnSpPr>
          <p:nvPr/>
        </p:nvCxnSpPr>
        <p:spPr>
          <a:xfrm>
            <a:off x="1169894" y="4410635"/>
            <a:ext cx="484886" cy="194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5" idx="3"/>
            <a:endCxn id="73" idx="0"/>
          </p:cNvCxnSpPr>
          <p:nvPr/>
        </p:nvCxnSpPr>
        <p:spPr>
          <a:xfrm flipH="1">
            <a:off x="1050560" y="5546936"/>
            <a:ext cx="604220" cy="437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5" idx="6"/>
            <a:endCxn id="72" idx="0"/>
          </p:cNvCxnSpPr>
          <p:nvPr/>
        </p:nvCxnSpPr>
        <p:spPr>
          <a:xfrm>
            <a:off x="2756647" y="5076265"/>
            <a:ext cx="739588" cy="531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0085294" y="4034118"/>
            <a:ext cx="1869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SHOWCASE OUR HARDWORK!</a:t>
            </a:r>
            <a:endParaRPr lang="en-US" dirty="0"/>
          </a:p>
        </p:txBody>
      </p:sp>
      <p:cxnSp>
        <p:nvCxnSpPr>
          <p:cNvPr id="82" name="Straight Connector 81"/>
          <p:cNvCxnSpPr>
            <a:stCxn id="80" idx="2"/>
            <a:endCxn id="15" idx="0"/>
          </p:cNvCxnSpPr>
          <p:nvPr/>
        </p:nvCxnSpPr>
        <p:spPr>
          <a:xfrm>
            <a:off x="11019865" y="4680449"/>
            <a:ext cx="235324" cy="57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4541670" y="5623130"/>
            <a:ext cx="5327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Topics covered</a:t>
            </a:r>
            <a:endParaRPr lang="en-CA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69188" y="5072383"/>
            <a:ext cx="143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Celebration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051677" y="5341844"/>
            <a:ext cx="598393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2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1811</TotalTime>
  <Words>594</Words>
  <Application>Microsoft Macintosh PowerPoint</Application>
  <PresentationFormat>Widescreen</PresentationFormat>
  <Paragraphs>65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Calibri</vt:lpstr>
      <vt:lpstr>Calibri Light</vt:lpstr>
      <vt:lpstr>Arial</vt:lpstr>
      <vt:lpstr>Celestial</vt:lpstr>
      <vt:lpstr>Youth for Safety and Justice</vt:lpstr>
      <vt:lpstr>Youth for safety project in Watson lake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Youth for safety project in Watson lake</vt:lpstr>
      <vt:lpstr>PowerPoint Presentation</vt:lpstr>
      <vt:lpstr>January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February Workshop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March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Youth For Safety Campaigns</vt:lpstr>
      <vt:lpstr>  Thank you to the elders, community agencies, members,  youth , facilitators, guest speakers and teachers for what you have offered to  the Youth for Safety Project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 for Safety and</dc:title>
  <dc:creator>Erin Fiander</dc:creator>
  <cp:lastModifiedBy>Crystal Stewart</cp:lastModifiedBy>
  <cp:revision>33</cp:revision>
  <dcterms:created xsi:type="dcterms:W3CDTF">2016-05-14T01:24:29Z</dcterms:created>
  <dcterms:modified xsi:type="dcterms:W3CDTF">2016-05-16T23:31:38Z</dcterms:modified>
</cp:coreProperties>
</file>